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322" r:id="rId3"/>
    <p:sldId id="503" r:id="rId4"/>
    <p:sldId id="512" r:id="rId5"/>
    <p:sldId id="513" r:id="rId6"/>
    <p:sldId id="514" r:id="rId7"/>
    <p:sldId id="518" r:id="rId8"/>
    <p:sldId id="519" r:id="rId9"/>
    <p:sldId id="521" r:id="rId10"/>
    <p:sldId id="520" r:id="rId11"/>
    <p:sldId id="522" r:id="rId12"/>
    <p:sldId id="524" r:id="rId13"/>
    <p:sldId id="525" r:id="rId14"/>
    <p:sldId id="523" r:id="rId15"/>
    <p:sldId id="526" r:id="rId16"/>
    <p:sldId id="527" r:id="rId17"/>
    <p:sldId id="528" r:id="rId18"/>
    <p:sldId id="529" r:id="rId19"/>
    <p:sldId id="530" r:id="rId20"/>
    <p:sldId id="533" r:id="rId21"/>
    <p:sldId id="534" r:id="rId22"/>
    <p:sldId id="535" r:id="rId23"/>
    <p:sldId id="536" r:id="rId24"/>
    <p:sldId id="537" r:id="rId25"/>
    <p:sldId id="538" r:id="rId26"/>
    <p:sldId id="53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78"/>
    <p:restoredTop sz="95872"/>
  </p:normalViewPr>
  <p:slideViewPr>
    <p:cSldViewPr snapToGrid="0" snapToObjects="1">
      <p:cViewPr>
        <p:scale>
          <a:sx n="100" d="100"/>
          <a:sy n="100" d="100"/>
        </p:scale>
        <p:origin x="144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1.tiff>
</file>

<file path=ppt/media/image12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18CB3-12EC-F544-8AAB-33C786FC9EC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53491-C76D-4444-B2F6-116BDB17F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59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Bev Doolittle, “Pintos”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C53491-C76D-4444-B2F6-116BDB17F76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664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79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34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4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496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3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43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3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01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58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5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114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172685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Vision: Depth Perception and Line-Drawing Interpretation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</a:t>
            </a:r>
            <a:r>
              <a:rPr lang="en-US" dirty="0" smtClean="0">
                <a:solidFill>
                  <a:schemeClr val="bg1"/>
                </a:solidFill>
              </a:rPr>
              <a:t>CSCI 3202, Fall 2017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Prof. Mike Eisenberg</a:t>
            </a:r>
          </a:p>
          <a:p>
            <a:r>
              <a:rPr lang="en-US" i="1" dirty="0" err="1" smtClean="0">
                <a:solidFill>
                  <a:schemeClr val="bg1"/>
                </a:solidFill>
              </a:rPr>
              <a:t>duck@cs.colorado.edu</a:t>
            </a:r>
            <a:endParaRPr lang="en-US" i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3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805" y="497741"/>
            <a:ext cx="6602896" cy="567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034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308" y="393700"/>
            <a:ext cx="4810092" cy="599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246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Using Constraint Propagation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to Label Line Drawings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914" y="2867025"/>
            <a:ext cx="4803260" cy="29495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800" y="2867025"/>
            <a:ext cx="5257800" cy="292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323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 Idea Behind Constraint Propagation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Label each edge with the </a:t>
            </a:r>
            <a:r>
              <a:rPr lang="en-US" i="1" dirty="0" smtClean="0">
                <a:solidFill>
                  <a:schemeClr val="bg1"/>
                </a:solidFill>
              </a:rPr>
              <a:t>possible </a:t>
            </a:r>
            <a:r>
              <a:rPr lang="en-US" dirty="0" err="1" smtClean="0">
                <a:solidFill>
                  <a:schemeClr val="bg1"/>
                </a:solidFill>
              </a:rPr>
              <a:t>labelings</a:t>
            </a:r>
            <a:r>
              <a:rPr lang="en-US" dirty="0" smtClean="0">
                <a:solidFill>
                  <a:schemeClr val="bg1"/>
                </a:solidFill>
              </a:rPr>
              <a:t> that could be allowed for this edge in this type of junction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The edge should have the same labeling in </a:t>
            </a:r>
            <a:r>
              <a:rPr lang="en-US" i="1" dirty="0" smtClean="0">
                <a:solidFill>
                  <a:schemeClr val="bg1"/>
                </a:solidFill>
              </a:rPr>
              <a:t>both</a:t>
            </a:r>
            <a:r>
              <a:rPr lang="en-US" dirty="0" smtClean="0">
                <a:solidFill>
                  <a:schemeClr val="bg1"/>
                </a:solidFill>
              </a:rPr>
              <a:t> its end junctions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If the two end junctions allow for a particular type of edge, try giving the edge that label and see if it allows for consistent labels among neighboring edges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Often we try to start with edges that </a:t>
            </a:r>
            <a:r>
              <a:rPr lang="en-US" i="1" dirty="0" smtClean="0">
                <a:solidFill>
                  <a:schemeClr val="bg1"/>
                </a:solidFill>
              </a:rPr>
              <a:t>must</a:t>
            </a:r>
            <a:r>
              <a:rPr lang="en-US" dirty="0" smtClean="0">
                <a:solidFill>
                  <a:schemeClr val="bg1"/>
                </a:solidFill>
              </a:rPr>
              <a:t> be labeled in a particular way (for instance, if we know the labeling of a boundary edge) to eliminate possibilities (and simplify computation) for neighboring edges.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165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1623" y="1825625"/>
            <a:ext cx="43287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855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Identifying Objects as Collections of “</a:t>
            </a:r>
            <a:r>
              <a:rPr lang="en-US" dirty="0" err="1" smtClean="0">
                <a:solidFill>
                  <a:schemeClr val="bg1"/>
                </a:solidFill>
              </a:rPr>
              <a:t>Geons</a:t>
            </a:r>
            <a:r>
              <a:rPr lang="en-US" dirty="0" smtClean="0">
                <a:solidFill>
                  <a:schemeClr val="bg1"/>
                </a:solidFill>
              </a:rPr>
              <a:t>”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2900" y="1825625"/>
            <a:ext cx="56461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55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3426" y="560388"/>
            <a:ext cx="5397673" cy="567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957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902311"/>
            <a:ext cx="7315200" cy="427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857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5669" y="1825625"/>
            <a:ext cx="664066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73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9434" y="1520825"/>
            <a:ext cx="66655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53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Administrivia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Problem Set 3 is due MONDAY, NOVEMBER 13.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9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7082" y="1343025"/>
            <a:ext cx="123463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74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9950" y="1343025"/>
            <a:ext cx="10389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5742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42037" y="1343025"/>
            <a:ext cx="109912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62754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8302" y="1241425"/>
            <a:ext cx="57515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5957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7258" y="923925"/>
            <a:ext cx="6696141" cy="509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535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4546" y="1089025"/>
            <a:ext cx="4954154" cy="490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736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2002" y="1216025"/>
            <a:ext cx="4786697" cy="477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73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1025"/>
            <a:ext cx="4438147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050" y="1801019"/>
            <a:ext cx="4759977" cy="445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14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655" y="736600"/>
            <a:ext cx="5764646" cy="554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22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856" y="662854"/>
            <a:ext cx="5642344" cy="551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11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012" y="365125"/>
            <a:ext cx="6502233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15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977900"/>
            <a:ext cx="103886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74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030" y="152400"/>
            <a:ext cx="6224670" cy="626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450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8773" b="-2324"/>
          <a:stretch/>
        </p:blipFill>
        <p:spPr>
          <a:xfrm>
            <a:off x="1523999" y="2451099"/>
            <a:ext cx="8803509" cy="290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110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74365</TotalTime>
  <Words>153</Words>
  <Application>Microsoft Macintosh PowerPoint</Application>
  <PresentationFormat>Widescreen</PresentationFormat>
  <Paragraphs>15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Calibri</vt:lpstr>
      <vt:lpstr>Calibri Light</vt:lpstr>
      <vt:lpstr>Arial</vt:lpstr>
      <vt:lpstr>Office Theme</vt:lpstr>
      <vt:lpstr>Vision: Depth Perception and Line-Drawing Interpretation</vt:lpstr>
      <vt:lpstr>Administrivia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Using Constraint Propagation  to Label Line Drawings</vt:lpstr>
      <vt:lpstr>The Idea Behind Constraint Propagation</vt:lpstr>
      <vt:lpstr>PowerPoint Presentation</vt:lpstr>
      <vt:lpstr>Identifying Objects as Collections of “Geons”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Intelligence: Philosophy and Foundations</dc:title>
  <dc:creator>Microsoft Office User</dc:creator>
  <cp:lastModifiedBy>Microsoft Office User</cp:lastModifiedBy>
  <cp:revision>296</cp:revision>
  <dcterms:created xsi:type="dcterms:W3CDTF">2017-08-27T18:15:55Z</dcterms:created>
  <dcterms:modified xsi:type="dcterms:W3CDTF">2017-11-10T22:32:41Z</dcterms:modified>
</cp:coreProperties>
</file>

<file path=docProps/thumbnail.jpeg>
</file>